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9" r:id="rId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AE00B-58FB-4A05-BAB1-3DB5792C60DD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C971BD-935D-4205-B0DD-9FEAFADF24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119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971BD-935D-4205-B0DD-9FEAFADF244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44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971BD-935D-4205-B0DD-9FEAFADF244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410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11C21-34A3-4DD9-9351-784A880BBC0A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FA262-7F30-47D6-BA91-DB7899AD98D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84024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11C21-34A3-4DD9-9351-784A880BBC0A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FA262-7F30-47D6-BA91-DB7899AD98D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89551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11C21-34A3-4DD9-9351-784A880BBC0A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FA262-7F30-47D6-BA91-DB7899AD98D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35294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11C21-34A3-4DD9-9351-784A880BBC0A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FA262-7F30-47D6-BA91-DB7899AD98D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505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11C21-34A3-4DD9-9351-784A880BBC0A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FA262-7F30-47D6-BA91-DB7899AD98D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4881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11C21-34A3-4DD9-9351-784A880BBC0A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FA262-7F30-47D6-BA91-DB7899AD98D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7863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11C21-34A3-4DD9-9351-784A880BBC0A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FA262-7F30-47D6-BA91-DB7899AD98D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4987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11C21-34A3-4DD9-9351-784A880BBC0A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FA262-7F30-47D6-BA91-DB7899AD98D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54156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11C21-34A3-4DD9-9351-784A880BBC0A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FA262-7F30-47D6-BA91-DB7899AD98D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81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11C21-34A3-4DD9-9351-784A880BBC0A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FA262-7F30-47D6-BA91-DB7899AD98D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1184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11C21-34A3-4DD9-9351-784A880BBC0A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FA262-7F30-47D6-BA91-DB7899AD98D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4357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11C21-34A3-4DD9-9351-784A880BBC0A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FA262-7F30-47D6-BA91-DB7899AD98D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9525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476672"/>
            <a:ext cx="5482952" cy="1143000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/>
            </a:r>
            <a:br>
              <a:rPr lang="es-ES" dirty="0" smtClean="0"/>
            </a:br>
            <a:r>
              <a:rPr lang="es-ES" sz="8900" dirty="0" smtClean="0"/>
              <a:t>POPCORN</a:t>
            </a:r>
            <a:endParaRPr lang="es-ES" sz="89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501008"/>
            <a:ext cx="8229600" cy="26251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sz="5400" dirty="0" smtClean="0"/>
              <a:t>Stand up when you see an animal that hibernates </a:t>
            </a:r>
            <a:endParaRPr lang="es-ES" sz="5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412776"/>
            <a:ext cx="1311812" cy="1971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1493837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03328"/>
            <a:ext cx="1401763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586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30119"/>
            <a:ext cx="4320480" cy="3632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038" y="1447800"/>
            <a:ext cx="6510337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3428206"/>
            <a:ext cx="3350419" cy="2224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4606975" cy="3012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898" y="138213"/>
            <a:ext cx="2932534" cy="2057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56" y="4495800"/>
            <a:ext cx="25050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952" y="2195365"/>
            <a:ext cx="4286398" cy="4286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70" y="1704827"/>
            <a:ext cx="5271132" cy="394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377809"/>
            <a:ext cx="4685505" cy="311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50" y="406957"/>
            <a:ext cx="8265069" cy="5500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6759"/>
            <a:ext cx="4894653" cy="248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873" y="2231752"/>
            <a:ext cx="6156176" cy="4528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47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11</Words>
  <Application>Microsoft Office PowerPoint</Application>
  <PresentationFormat>Presentación en pantalla (4:3)</PresentationFormat>
  <Paragraphs>4</Paragraphs>
  <Slides>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Tema de Office</vt:lpstr>
      <vt:lpstr> POPCORN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Katia Teresa</dc:creator>
  <cp:lastModifiedBy>CECE 02</cp:lastModifiedBy>
  <cp:revision>9</cp:revision>
  <dcterms:created xsi:type="dcterms:W3CDTF">2014-11-07T15:52:13Z</dcterms:created>
  <dcterms:modified xsi:type="dcterms:W3CDTF">2015-10-02T08:05:28Z</dcterms:modified>
</cp:coreProperties>
</file>